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hool logo" id="{66438631-E1FF-44AB-BA06-839621209AF4}">
          <p14:sldIdLst/>
        </p14:section>
        <p14:section name="Untitled Section" id="{67AB9F9D-CFB5-4397-B5AA-DFF602B1EE6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3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7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97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44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8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8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9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8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7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0835-2092-4801-84FF-1CA207596064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AC6B4-C020-4122-9391-279F41F47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93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CF86D8-79B4-44D1-8F33-37CB841E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609600"/>
            <a:ext cx="6491400" cy="1233268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</a:p>
        </p:txBody>
      </p:sp>
      <p:pic>
        <p:nvPicPr>
          <p:cNvPr id="8" name="Picture Placeholder 7" descr="A person playing a game of baseball&#10;&#10;Description automatically generated">
            <a:extLst>
              <a:ext uri="{FF2B5EF4-FFF2-40B4-BE49-F238E27FC236}">
                <a16:creationId xmlns:a16="http://schemas.microsoft.com/office/drawing/2014/main" id="{7E19A0D3-4E5D-477D-8C19-D69758D6A1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482352-DE0B-4033-8E6E-DF8803006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2222500"/>
            <a:ext cx="5934950" cy="35687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Vaughn Academic Award: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Academic Standing by a Graduating Student-Athlete.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 Pelkey</a:t>
            </a:r>
          </a:p>
          <a:p>
            <a:pPr>
              <a:spcBef>
                <a:spcPts val="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2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D011-B189-43A6-9A00-FA753E61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711200"/>
            <a:ext cx="6832600" cy="7112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sz="3600" dirty="0"/>
          </a:p>
        </p:txBody>
      </p:sp>
      <p:pic>
        <p:nvPicPr>
          <p:cNvPr id="6" name="Picture Placeholder 5" descr="A hockey game in the snow&#10;&#10;Description automatically generated">
            <a:extLst>
              <a:ext uri="{FF2B5EF4-FFF2-40B4-BE49-F238E27FC236}">
                <a16:creationId xmlns:a16="http://schemas.microsoft.com/office/drawing/2014/main" id="{2E24C2CF-1F3E-4A8B-82E0-A0DB230F48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r="27732"/>
          <a:stretch>
            <a:fillRect/>
          </a:stretch>
        </p:blipFill>
        <p:spPr>
          <a:xfrm>
            <a:off x="7513704" y="723900"/>
            <a:ext cx="3255356" cy="48830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32DF2-1FA1-447E-80EB-30CBDC82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971" y="2133600"/>
            <a:ext cx="5934950" cy="3911600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Vaughn Academic Award: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Academic Standing by a Graduating Student-Athlete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Rushton</a:t>
            </a:r>
          </a:p>
        </p:txBody>
      </p:sp>
    </p:spTree>
    <p:extLst>
      <p:ext uri="{BB962C8B-B14F-4D97-AF65-F5344CB8AC3E}">
        <p14:creationId xmlns:p14="http://schemas.microsoft.com/office/powerpoint/2010/main" val="270523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5A59-9B85-421D-981A-3098FDDA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609600"/>
            <a:ext cx="6857999" cy="1130300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72A6C5-FDCC-4D4F-8254-2C565065F6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8607" y="758881"/>
            <a:ext cx="3227750" cy="48830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15261-C1F3-43E3-BE0C-DB9758143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943100"/>
            <a:ext cx="5934950" cy="38481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Coaches Choice Award.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by the 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Athletics Department,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to an athlete who best demonstrates, throughout the season, the true spirit of Lion's Athletics.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Emma Betts</a:t>
            </a:r>
          </a:p>
        </p:txBody>
      </p:sp>
    </p:spTree>
    <p:extLst>
      <p:ext uri="{BB962C8B-B14F-4D97-AF65-F5344CB8AC3E}">
        <p14:creationId xmlns:p14="http://schemas.microsoft.com/office/powerpoint/2010/main" val="38857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4EA0F-C580-4B16-9641-7CE0A7ED7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15" y="645885"/>
            <a:ext cx="6266429" cy="841829"/>
          </a:xfrm>
        </p:spPr>
        <p:txBody>
          <a:bodyPr anchor="ctr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sz="3600" dirty="0"/>
          </a:p>
        </p:txBody>
      </p:sp>
      <p:pic>
        <p:nvPicPr>
          <p:cNvPr id="6" name="Picture Placeholder 5" descr="A hockey player with a bat&#10;&#10;Description automatically generated">
            <a:extLst>
              <a:ext uri="{FF2B5EF4-FFF2-40B4-BE49-F238E27FC236}">
                <a16:creationId xmlns:a16="http://schemas.microsoft.com/office/drawing/2014/main" id="{EF87AF21-6751-45EA-915C-3F611DD658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r="355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C181B-BB30-489E-B1FA-B1554204A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872343"/>
            <a:ext cx="5934950" cy="3918857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Coaches Choice Award.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by the </a:t>
            </a:r>
            <a:r>
              <a:rPr lang="en-US" sz="24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Athletics Department,</a:t>
            </a:r>
            <a:r>
              <a:rPr lang="en-US" sz="24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to an athlete who best demonstrates, throughout the season, the true spirit of Lion's Athletics.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Scott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Whitters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9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B22E-9F24-4D26-A532-10ABA5B9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609600"/>
            <a:ext cx="6542200" cy="1030514"/>
          </a:xfrm>
        </p:spPr>
        <p:txBody>
          <a:bodyPr anchor="ctr"/>
          <a:lstStyle/>
          <a:p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dirty="0"/>
          </a:p>
        </p:txBody>
      </p:sp>
      <p:pic>
        <p:nvPicPr>
          <p:cNvPr id="6" name="Picture Placeholder 5" descr="A picture containing sport, person, game, indoor&#10;&#10;Description automatically generated">
            <a:extLst>
              <a:ext uri="{FF2B5EF4-FFF2-40B4-BE49-F238E27FC236}">
                <a16:creationId xmlns:a16="http://schemas.microsoft.com/office/drawing/2014/main" id="{D9208645-2736-44E6-8161-3B04C81FBF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>
            <a:fillRect/>
          </a:stretch>
        </p:blipFill>
        <p:spPr>
          <a:xfrm>
            <a:off x="7504317" y="987481"/>
            <a:ext cx="3255356" cy="48830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8472F-CF9D-4F67-83FA-B1EBC3F91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756229"/>
            <a:ext cx="5934950" cy="4601028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 Varsity </a:t>
            </a:r>
          </a:p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of the Year.</a:t>
            </a:r>
          </a:p>
          <a:p>
            <a:pPr lvl="0"/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to a student currently in grade 9 or 10 who is a positive role model on and off the court.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Grant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3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9ECF-7C0C-4463-A77E-76C28A42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609600"/>
            <a:ext cx="6475939" cy="79513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sz="3600" dirty="0"/>
          </a:p>
        </p:txBody>
      </p:sp>
      <p:pic>
        <p:nvPicPr>
          <p:cNvPr id="6" name="Picture Placeholder 5" descr="A picture containing person, game, girl, young&#10;&#10;Description automatically generated">
            <a:extLst>
              <a:ext uri="{FF2B5EF4-FFF2-40B4-BE49-F238E27FC236}">
                <a16:creationId xmlns:a16="http://schemas.microsoft.com/office/drawing/2014/main" id="{3EC3E52B-1D73-4E81-B145-D46F9D743C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86750-714E-4F5D-8D6C-D9BFE4143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656522"/>
            <a:ext cx="5934950" cy="4134677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 Varsity </a:t>
            </a:r>
          </a:p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of the Year.</a:t>
            </a:r>
          </a:p>
          <a:p>
            <a:pPr lvl="0"/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to a student currently in grade 9 or 10 who is a positive role model on and off the court.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Grant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3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D933-5AE6-46D1-AC43-AAF4A8AE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7" y="609600"/>
            <a:ext cx="6510824" cy="748553"/>
          </a:xfrm>
        </p:spPr>
        <p:txBody>
          <a:bodyPr anchor="ctr"/>
          <a:lstStyle/>
          <a:p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dirty="0"/>
          </a:p>
        </p:txBody>
      </p:sp>
      <p:pic>
        <p:nvPicPr>
          <p:cNvPr id="6" name="Picture Placeholder 5" descr="A group of hockey players on the field&#10;&#10;Description automatically generated">
            <a:extLst>
              <a:ext uri="{FF2B5EF4-FFF2-40B4-BE49-F238E27FC236}">
                <a16:creationId xmlns:a16="http://schemas.microsoft.com/office/drawing/2014/main" id="{131149F9-3448-4360-B4A1-6E9C459509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166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063C9-13B8-49E1-B7CB-7EE74A8FE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842247"/>
            <a:ext cx="5934950" cy="3948953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 Varsity </a:t>
            </a:r>
          </a:p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of the Year.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to a student currently in grade 9 or 10 who is a positive role model on and off the court.</a:t>
            </a:r>
          </a:p>
          <a:p>
            <a:pPr lvl="0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Demitri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Shakotko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9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960DC-80C0-4DFD-9D49-58FE2B1BB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5" y="609600"/>
            <a:ext cx="6497376" cy="909918"/>
          </a:xfrm>
        </p:spPr>
        <p:txBody>
          <a:bodyPr anchor="ctr"/>
          <a:lstStyle/>
          <a:p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dirty="0"/>
          </a:p>
        </p:txBody>
      </p:sp>
      <p:pic>
        <p:nvPicPr>
          <p:cNvPr id="6" name="Picture Placeholder 5" descr="A person standing on a basketball court&#10;&#10;Description automatically generated">
            <a:extLst>
              <a:ext uri="{FF2B5EF4-FFF2-40B4-BE49-F238E27FC236}">
                <a16:creationId xmlns:a16="http://schemas.microsoft.com/office/drawing/2014/main" id="{EE77185F-69FB-4210-9609-4DFADC5004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b="11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1703C-051A-4DD0-BFF9-E53DC66FF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881809"/>
            <a:ext cx="5934950" cy="3909391"/>
          </a:xfrm>
        </p:spPr>
        <p:txBody>
          <a:bodyPr anchor="ctr"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Varsity Athlete of the Year.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to a student currently in grade 10 or 11 who is a positive role model on and off the court.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Kylee Speedy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9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E3FC-9A67-4178-9B35-DD36CD78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5" y="609600"/>
            <a:ext cx="6515696" cy="887896"/>
          </a:xfrm>
        </p:spPr>
        <p:txBody>
          <a:bodyPr anchor="ctr"/>
          <a:lstStyle/>
          <a:p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Hayes High School</a:t>
            </a:r>
            <a:endParaRPr lang="en-US" dirty="0"/>
          </a:p>
        </p:txBody>
      </p:sp>
      <p:pic>
        <p:nvPicPr>
          <p:cNvPr id="6" name="Picture Placeholder 5" descr="A hockey game in the snow&#10;&#10;Description automatically generated">
            <a:extLst>
              <a:ext uri="{FF2B5EF4-FFF2-40B4-BE49-F238E27FC236}">
                <a16:creationId xmlns:a16="http://schemas.microsoft.com/office/drawing/2014/main" id="{BDE833DD-F5AE-43B3-9921-251AF71C86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r="2773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21A2-9532-4267-8C55-365EBE6CC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1921565"/>
            <a:ext cx="5934950" cy="3869635"/>
          </a:xfrm>
        </p:spPr>
        <p:txBody>
          <a:bodyPr anchor="ctr"/>
          <a:lstStyle/>
          <a:p>
            <a:pPr lvl="0">
              <a:lnSpc>
                <a:spcPct val="110000"/>
              </a:lnSpc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Varsity Athlete of the Year.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Given annually to a student currently in grade 11 or 12 who is a positive role model on and off the court.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 Rushton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411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3ECC5A911A5428E3A9BB0EB89E2DE" ma:contentTypeVersion="5" ma:contentTypeDescription="Create a new document." ma:contentTypeScope="" ma:versionID="f1369253c67093820236a91b0b13124e">
  <xsd:schema xmlns:xsd="http://www.w3.org/2001/XMLSchema" xmlns:xs="http://www.w3.org/2001/XMLSchema" xmlns:p="http://schemas.microsoft.com/office/2006/metadata/properties" xmlns:ns1="http://schemas.microsoft.com/sharepoint/v3" xmlns:ns2="4820f148-d5a0-4c58-97f0-f223ba1efcdd" targetNamespace="http://schemas.microsoft.com/office/2006/metadata/properties" ma:root="true" ma:fieldsID="81cb2ddcd0076dc0630d9d1c83141991" ns1:_="" ns2:_="">
    <xsd:import namespace="http://schemas.microsoft.com/sharepoint/v3"/>
    <xsd:import namespace="4820f148-d5a0-4c58-97f0-f223ba1efcd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0f148-d5a0-4c58-97f0-f223ba1efcdd" elementFormDefault="qualified">
    <xsd:import namespace="http://schemas.microsoft.com/office/2006/documentManagement/types"/>
    <xsd:import namespace="http://schemas.microsoft.com/office/infopath/2007/PartnerControls"/>
    <xsd:element name="Description0" ma:index="10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4820f148-d5a0-4c58-97f0-f223ba1efcdd">Please see the Power point for the 2020 Athletic Awards</Description0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9597561-85BC-4759-A678-A6646907C05A}"/>
</file>

<file path=customXml/itemProps2.xml><?xml version="1.0" encoding="utf-8"?>
<ds:datastoreItem xmlns:ds="http://schemas.openxmlformats.org/officeDocument/2006/customXml" ds:itemID="{B3095DE7-A56E-4DA9-B231-1582E15AD4FB}"/>
</file>

<file path=customXml/itemProps3.xml><?xml version="1.0" encoding="utf-8"?>
<ds:datastoreItem xmlns:ds="http://schemas.openxmlformats.org/officeDocument/2006/customXml" ds:itemID="{5A65F917-5DAD-4167-B6AC-0395B2176326}"/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123</TotalTime>
  <Words>284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Rockwell</vt:lpstr>
      <vt:lpstr>Times New Roman</vt:lpstr>
      <vt:lpstr>Damask</vt:lpstr>
      <vt:lpstr>Leo Hayes High School</vt:lpstr>
      <vt:lpstr>Leo Hayes High School</vt:lpstr>
      <vt:lpstr>LEO Hayes High School</vt:lpstr>
      <vt:lpstr>LEO Hayes High School</vt:lpstr>
      <vt:lpstr>LEO Hayes High School</vt:lpstr>
      <vt:lpstr>LEO Hayes High School</vt:lpstr>
      <vt:lpstr>LEO Hayes High School</vt:lpstr>
      <vt:lpstr>LEO Hayes High School</vt:lpstr>
      <vt:lpstr>LEO Hayes High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Hayes High School</dc:title>
  <dc:creator>Pelletier, Marc     (ASD-W)</dc:creator>
  <cp:lastModifiedBy>Pelletier, Marc     (ASD-W)</cp:lastModifiedBy>
  <cp:revision>13</cp:revision>
  <dcterms:created xsi:type="dcterms:W3CDTF">2020-06-07T16:31:06Z</dcterms:created>
  <dcterms:modified xsi:type="dcterms:W3CDTF">2020-06-08T15:59:48Z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0x0101003773ECC5A911A5428E3A9BB0EB89E2DE</vt:lpwstr>
  </property>
</Properties>
</file>